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36140-9D07-914D-9D11-0812E8E9850F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DFBE4062-1207-D64B-BA5A-A01E59E7EE95}">
      <dgm:prSet phldrT="[Text]"/>
      <dgm:spPr/>
      <dgm:t>
        <a:bodyPr/>
        <a:lstStyle/>
        <a:p>
          <a:r>
            <a:rPr lang="en-US" dirty="0" smtClean="0"/>
            <a:t>What is the value of your name?</a:t>
          </a:r>
          <a:endParaRPr lang="en-US" dirty="0"/>
        </a:p>
      </dgm:t>
    </dgm:pt>
    <dgm:pt modelId="{9574A09D-7EDA-D748-993A-EA9AFA38148C}" type="parTrans" cxnId="{E1942AB1-5CDB-3C49-BAFA-7271FD586381}">
      <dgm:prSet/>
      <dgm:spPr/>
      <dgm:t>
        <a:bodyPr/>
        <a:lstStyle/>
        <a:p>
          <a:endParaRPr lang="en-US"/>
        </a:p>
      </dgm:t>
    </dgm:pt>
    <dgm:pt modelId="{450E1688-CCE3-084F-8D46-773D34EA8835}" type="sibTrans" cxnId="{E1942AB1-5CDB-3C49-BAFA-7271FD586381}">
      <dgm:prSet/>
      <dgm:spPr/>
      <dgm:t>
        <a:bodyPr/>
        <a:lstStyle/>
        <a:p>
          <a:endParaRPr lang="en-US"/>
        </a:p>
      </dgm:t>
    </dgm:pt>
    <dgm:pt modelId="{0D3084F9-62B6-5B45-862A-9CBE72561E8B}">
      <dgm:prSet phldrT="[Text]"/>
      <dgm:spPr/>
      <dgm:t>
        <a:bodyPr/>
        <a:lstStyle/>
        <a:p>
          <a:r>
            <a:rPr lang="en-US" dirty="0" smtClean="0"/>
            <a:t>Which superhero has the most expensive name?</a:t>
          </a:r>
          <a:endParaRPr lang="en-US" dirty="0"/>
        </a:p>
      </dgm:t>
    </dgm:pt>
    <dgm:pt modelId="{BA6586F5-B009-8E4E-A3AC-5B9A45CAD4D6}" type="parTrans" cxnId="{E9F10016-A13F-E147-B0F3-610237EA79F3}">
      <dgm:prSet/>
      <dgm:spPr/>
      <dgm:t>
        <a:bodyPr/>
        <a:lstStyle/>
        <a:p>
          <a:endParaRPr lang="en-US"/>
        </a:p>
      </dgm:t>
    </dgm:pt>
    <dgm:pt modelId="{C329767C-7102-1E40-B9FB-2869EF4AFA1C}" type="sibTrans" cxnId="{E9F10016-A13F-E147-B0F3-610237EA79F3}">
      <dgm:prSet/>
      <dgm:spPr/>
      <dgm:t>
        <a:bodyPr/>
        <a:lstStyle/>
        <a:p>
          <a:endParaRPr lang="en-US"/>
        </a:p>
      </dgm:t>
    </dgm:pt>
    <dgm:pt modelId="{1828BB6D-D689-ED44-B595-FE5045F81C3A}">
      <dgm:prSet phldrT="[Text]"/>
      <dgm:spPr/>
      <dgm:t>
        <a:bodyPr/>
        <a:lstStyle/>
        <a:p>
          <a:r>
            <a:rPr lang="en-US" dirty="0" smtClean="0"/>
            <a:t>Can you find a superhero worth £84.00</a:t>
          </a:r>
          <a:endParaRPr lang="en-US" dirty="0"/>
        </a:p>
      </dgm:t>
    </dgm:pt>
    <dgm:pt modelId="{C0A5A7A3-8791-7A40-BB78-CEF220B0A32C}" type="parTrans" cxnId="{8E2EBF04-013B-C142-A62A-49776901D5CB}">
      <dgm:prSet/>
      <dgm:spPr/>
      <dgm:t>
        <a:bodyPr/>
        <a:lstStyle/>
        <a:p>
          <a:endParaRPr lang="en-US"/>
        </a:p>
      </dgm:t>
    </dgm:pt>
    <dgm:pt modelId="{784667E8-5A84-384C-A942-E50CF30A98F3}" type="sibTrans" cxnId="{8E2EBF04-013B-C142-A62A-49776901D5CB}">
      <dgm:prSet/>
      <dgm:spPr/>
      <dgm:t>
        <a:bodyPr/>
        <a:lstStyle/>
        <a:p>
          <a:endParaRPr lang="en-US"/>
        </a:p>
      </dgm:t>
    </dgm:pt>
    <dgm:pt modelId="{984A5CA2-5649-004F-8A97-344A88FEF690}" type="pres">
      <dgm:prSet presAssocID="{58436140-9D07-914D-9D11-0812E8E9850F}" presName="linearFlow" presStyleCnt="0">
        <dgm:presLayoutVars>
          <dgm:dir/>
          <dgm:resizeHandles val="exact"/>
        </dgm:presLayoutVars>
      </dgm:prSet>
      <dgm:spPr/>
    </dgm:pt>
    <dgm:pt modelId="{44673D04-328A-2444-BEF3-A11CAD30140E}" type="pres">
      <dgm:prSet presAssocID="{DFBE4062-1207-D64B-BA5A-A01E59E7EE95}" presName="composite" presStyleCnt="0"/>
      <dgm:spPr/>
    </dgm:pt>
    <dgm:pt modelId="{4071E5C5-FE12-DC41-A762-A35B1D779033}" type="pres">
      <dgm:prSet presAssocID="{DFBE4062-1207-D64B-BA5A-A01E59E7EE95}" presName="imgShp" presStyleLbl="fgImgPlace1" presStyleIdx="0" presStyleCnt="3" custLinFactNeighborX="-33934" custLinFactNeighborY="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F1E1288-CEA6-9047-B7B0-2AA3FD45CB1E}" type="pres">
      <dgm:prSet presAssocID="{DFBE4062-1207-D64B-BA5A-A01E59E7EE95}" presName="txShp" presStyleLbl="node1" presStyleIdx="0" presStyleCnt="3" custScaleX="1353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DE4F03-E649-B041-AFF5-7C600F2BDDD5}" type="pres">
      <dgm:prSet presAssocID="{450E1688-CCE3-084F-8D46-773D34EA8835}" presName="spacing" presStyleCnt="0"/>
      <dgm:spPr/>
    </dgm:pt>
    <dgm:pt modelId="{9E80350F-5674-9E49-A60D-1659A795CD6F}" type="pres">
      <dgm:prSet presAssocID="{0D3084F9-62B6-5B45-862A-9CBE72561E8B}" presName="composite" presStyleCnt="0"/>
      <dgm:spPr/>
    </dgm:pt>
    <dgm:pt modelId="{99E29F77-C91F-0A4F-A06B-FA3E67A01C55}" type="pres">
      <dgm:prSet presAssocID="{0D3084F9-62B6-5B45-862A-9CBE72561E8B}" presName="imgShp" presStyleLbl="fgImgPlace1" presStyleIdx="1" presStyleCnt="3" custLinFactNeighborX="-41326" custLinFactNeighborY="-10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0C78610-7FF5-AC4F-B145-C3BA29F91C38}" type="pres">
      <dgm:prSet presAssocID="{0D3084F9-62B6-5B45-862A-9CBE72561E8B}" presName="txShp" presStyleLbl="node1" presStyleIdx="1" presStyleCnt="3" custScaleX="131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D5323-7E47-5949-B80F-071B77B8F7CC}" type="pres">
      <dgm:prSet presAssocID="{C329767C-7102-1E40-B9FB-2869EF4AFA1C}" presName="spacing" presStyleCnt="0"/>
      <dgm:spPr/>
    </dgm:pt>
    <dgm:pt modelId="{A73A7A21-CC34-334D-AB9E-E827D8ECF2F0}" type="pres">
      <dgm:prSet presAssocID="{1828BB6D-D689-ED44-B595-FE5045F81C3A}" presName="composite" presStyleCnt="0"/>
      <dgm:spPr/>
    </dgm:pt>
    <dgm:pt modelId="{B0AF7EB0-62DE-F546-9BD9-3DC8379C6472}" type="pres">
      <dgm:prSet presAssocID="{1828BB6D-D689-ED44-B595-FE5045F81C3A}" presName="imgShp" presStyleLbl="fgImgPlace1" presStyleIdx="2" presStyleCnt="3" custLinFactNeighborX="-33934" custLinFactNeighborY="1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C27B42B-24EE-BB4C-9F0D-7CF17D4E4A9E}" type="pres">
      <dgm:prSet presAssocID="{1828BB6D-D689-ED44-B595-FE5045F81C3A}" presName="txShp" presStyleLbl="node1" presStyleIdx="2" presStyleCnt="3" custScaleX="131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942AB1-5CDB-3C49-BAFA-7271FD586381}" srcId="{58436140-9D07-914D-9D11-0812E8E9850F}" destId="{DFBE4062-1207-D64B-BA5A-A01E59E7EE95}" srcOrd="0" destOrd="0" parTransId="{9574A09D-7EDA-D748-993A-EA9AFA38148C}" sibTransId="{450E1688-CCE3-084F-8D46-773D34EA8835}"/>
    <dgm:cxn modelId="{8E2EBF04-013B-C142-A62A-49776901D5CB}" srcId="{58436140-9D07-914D-9D11-0812E8E9850F}" destId="{1828BB6D-D689-ED44-B595-FE5045F81C3A}" srcOrd="2" destOrd="0" parTransId="{C0A5A7A3-8791-7A40-BB78-CEF220B0A32C}" sibTransId="{784667E8-5A84-384C-A942-E50CF30A98F3}"/>
    <dgm:cxn modelId="{BDF92BE4-DDF7-2149-91A5-3BDC47D3E736}" type="presOf" srcId="{1828BB6D-D689-ED44-B595-FE5045F81C3A}" destId="{2C27B42B-24EE-BB4C-9F0D-7CF17D4E4A9E}" srcOrd="0" destOrd="0" presId="urn:microsoft.com/office/officeart/2005/8/layout/vList3"/>
    <dgm:cxn modelId="{E9F10016-A13F-E147-B0F3-610237EA79F3}" srcId="{58436140-9D07-914D-9D11-0812E8E9850F}" destId="{0D3084F9-62B6-5B45-862A-9CBE72561E8B}" srcOrd="1" destOrd="0" parTransId="{BA6586F5-B009-8E4E-A3AC-5B9A45CAD4D6}" sibTransId="{C329767C-7102-1E40-B9FB-2869EF4AFA1C}"/>
    <dgm:cxn modelId="{8F0E7234-62CA-AD4C-9EAC-DE72086EA44E}" type="presOf" srcId="{DFBE4062-1207-D64B-BA5A-A01E59E7EE95}" destId="{CF1E1288-CEA6-9047-B7B0-2AA3FD45CB1E}" srcOrd="0" destOrd="0" presId="urn:microsoft.com/office/officeart/2005/8/layout/vList3"/>
    <dgm:cxn modelId="{8EC9C1E5-2A3D-704C-A6E8-B8A4A0740425}" type="presOf" srcId="{0D3084F9-62B6-5B45-862A-9CBE72561E8B}" destId="{A0C78610-7FF5-AC4F-B145-C3BA29F91C38}" srcOrd="0" destOrd="0" presId="urn:microsoft.com/office/officeart/2005/8/layout/vList3"/>
    <dgm:cxn modelId="{71BE6EB5-9FA2-3045-BF3F-1DE807279FA4}" type="presOf" srcId="{58436140-9D07-914D-9D11-0812E8E9850F}" destId="{984A5CA2-5649-004F-8A97-344A88FEF690}" srcOrd="0" destOrd="0" presId="urn:microsoft.com/office/officeart/2005/8/layout/vList3"/>
    <dgm:cxn modelId="{364D0AFC-6FB4-2644-A427-E11DCB957433}" type="presParOf" srcId="{984A5CA2-5649-004F-8A97-344A88FEF690}" destId="{44673D04-328A-2444-BEF3-A11CAD30140E}" srcOrd="0" destOrd="0" presId="urn:microsoft.com/office/officeart/2005/8/layout/vList3"/>
    <dgm:cxn modelId="{133A0B8C-9EE3-D743-B39E-5CBF05610E16}" type="presParOf" srcId="{44673D04-328A-2444-BEF3-A11CAD30140E}" destId="{4071E5C5-FE12-DC41-A762-A35B1D779033}" srcOrd="0" destOrd="0" presId="urn:microsoft.com/office/officeart/2005/8/layout/vList3"/>
    <dgm:cxn modelId="{AB77C95A-04E9-604B-A6A7-365FF0130E44}" type="presParOf" srcId="{44673D04-328A-2444-BEF3-A11CAD30140E}" destId="{CF1E1288-CEA6-9047-B7B0-2AA3FD45CB1E}" srcOrd="1" destOrd="0" presId="urn:microsoft.com/office/officeart/2005/8/layout/vList3"/>
    <dgm:cxn modelId="{132376F7-C1F8-4F4C-978F-843E43A2D24B}" type="presParOf" srcId="{984A5CA2-5649-004F-8A97-344A88FEF690}" destId="{A3DE4F03-E649-B041-AFF5-7C600F2BDDD5}" srcOrd="1" destOrd="0" presId="urn:microsoft.com/office/officeart/2005/8/layout/vList3"/>
    <dgm:cxn modelId="{79A227E9-50DA-0A4A-83A7-1B5AC3A9D8CD}" type="presParOf" srcId="{984A5CA2-5649-004F-8A97-344A88FEF690}" destId="{9E80350F-5674-9E49-A60D-1659A795CD6F}" srcOrd="2" destOrd="0" presId="urn:microsoft.com/office/officeart/2005/8/layout/vList3"/>
    <dgm:cxn modelId="{48912FFE-070E-944F-A997-575FF5F19F96}" type="presParOf" srcId="{9E80350F-5674-9E49-A60D-1659A795CD6F}" destId="{99E29F77-C91F-0A4F-A06B-FA3E67A01C55}" srcOrd="0" destOrd="0" presId="urn:microsoft.com/office/officeart/2005/8/layout/vList3"/>
    <dgm:cxn modelId="{3F97CCF7-CB72-B44B-81A3-FD994C20A591}" type="presParOf" srcId="{9E80350F-5674-9E49-A60D-1659A795CD6F}" destId="{A0C78610-7FF5-AC4F-B145-C3BA29F91C38}" srcOrd="1" destOrd="0" presId="urn:microsoft.com/office/officeart/2005/8/layout/vList3"/>
    <dgm:cxn modelId="{7D2ACD43-3A48-B043-805E-348C81A9C68E}" type="presParOf" srcId="{984A5CA2-5649-004F-8A97-344A88FEF690}" destId="{C97D5323-7E47-5949-B80F-071B77B8F7CC}" srcOrd="3" destOrd="0" presId="urn:microsoft.com/office/officeart/2005/8/layout/vList3"/>
    <dgm:cxn modelId="{5479824D-3B1A-D342-A816-B068213A8F59}" type="presParOf" srcId="{984A5CA2-5649-004F-8A97-344A88FEF690}" destId="{A73A7A21-CC34-334D-AB9E-E827D8ECF2F0}" srcOrd="4" destOrd="0" presId="urn:microsoft.com/office/officeart/2005/8/layout/vList3"/>
    <dgm:cxn modelId="{586B57B5-5A28-1C49-A1F8-A2A4D759F1F6}" type="presParOf" srcId="{A73A7A21-CC34-334D-AB9E-E827D8ECF2F0}" destId="{B0AF7EB0-62DE-F546-9BD9-3DC8379C6472}" srcOrd="0" destOrd="0" presId="urn:microsoft.com/office/officeart/2005/8/layout/vList3"/>
    <dgm:cxn modelId="{9F5AD0B4-EFA2-254D-8DA3-E605C05A0813}" type="presParOf" srcId="{A73A7A21-CC34-334D-AB9E-E827D8ECF2F0}" destId="{2C27B42B-24EE-BB4C-9F0D-7CF17D4E4A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E1288-CEA6-9047-B7B0-2AA3FD45CB1E}">
      <dsp:nvSpPr>
        <dsp:cNvPr id="0" name=""/>
        <dsp:cNvSpPr/>
      </dsp:nvSpPr>
      <dsp:spPr>
        <a:xfrm rot="10800000">
          <a:off x="182912" y="1148"/>
          <a:ext cx="3300386" cy="7316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62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is the value of your name?</a:t>
          </a:r>
          <a:endParaRPr lang="en-US" sz="1900" kern="1200" dirty="0"/>
        </a:p>
      </dsp:txBody>
      <dsp:txXfrm rot="10800000">
        <a:off x="365820" y="1148"/>
        <a:ext cx="3117478" cy="731631"/>
      </dsp:txXfrm>
    </dsp:sp>
    <dsp:sp modelId="{4071E5C5-FE12-DC41-A762-A35B1D779033}">
      <dsp:nvSpPr>
        <dsp:cNvPr id="0" name=""/>
        <dsp:cNvSpPr/>
      </dsp:nvSpPr>
      <dsp:spPr>
        <a:xfrm>
          <a:off x="3" y="1711"/>
          <a:ext cx="731631" cy="7316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C78610-7FF5-AC4F-B145-C3BA29F91C38}">
      <dsp:nvSpPr>
        <dsp:cNvPr id="0" name=""/>
        <dsp:cNvSpPr/>
      </dsp:nvSpPr>
      <dsp:spPr>
        <a:xfrm rot="10800000">
          <a:off x="235500" y="951176"/>
          <a:ext cx="3195209" cy="7316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62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Which superhero has the most expensive name?</a:t>
          </a:r>
          <a:endParaRPr lang="en-US" sz="1900" kern="1200" dirty="0"/>
        </a:p>
      </dsp:txBody>
      <dsp:txXfrm rot="10800000">
        <a:off x="418408" y="951176"/>
        <a:ext cx="3012301" cy="731631"/>
      </dsp:txXfrm>
    </dsp:sp>
    <dsp:sp modelId="{99E29F77-C91F-0A4F-A06B-FA3E67A01C55}">
      <dsp:nvSpPr>
        <dsp:cNvPr id="0" name=""/>
        <dsp:cNvSpPr/>
      </dsp:nvSpPr>
      <dsp:spPr>
        <a:xfrm>
          <a:off x="0" y="943289"/>
          <a:ext cx="731631" cy="7316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27B42B-24EE-BB4C-9F0D-7CF17D4E4A9E}">
      <dsp:nvSpPr>
        <dsp:cNvPr id="0" name=""/>
        <dsp:cNvSpPr/>
      </dsp:nvSpPr>
      <dsp:spPr>
        <a:xfrm rot="10800000">
          <a:off x="227613" y="1901205"/>
          <a:ext cx="3210983" cy="7316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62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Can you find a superhero worth £84.00</a:t>
          </a:r>
          <a:endParaRPr lang="en-US" sz="1900" kern="1200" dirty="0"/>
        </a:p>
      </dsp:txBody>
      <dsp:txXfrm rot="10800000">
        <a:off x="410521" y="1901205"/>
        <a:ext cx="3028075" cy="731631"/>
      </dsp:txXfrm>
    </dsp:sp>
    <dsp:sp modelId="{B0AF7EB0-62DE-F546-9BD9-3DC8379C6472}">
      <dsp:nvSpPr>
        <dsp:cNvPr id="0" name=""/>
        <dsp:cNvSpPr/>
      </dsp:nvSpPr>
      <dsp:spPr>
        <a:xfrm>
          <a:off x="3" y="1902353"/>
          <a:ext cx="731631" cy="7316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AB5F-F3B1-43B0-BBFA-7D147C89C83E}" type="datetimeFigureOut">
              <a:rPr lang="en-GB" smtClean="0"/>
              <a:t>09/11/2014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332AA-62BB-4A0D-89AC-F1C110D20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1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32AA-62BB-4A0D-89AC-F1C110D201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6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1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4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8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5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1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868E-2904-3144-BE23-38885BA4B8DA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8879" y="791544"/>
            <a:ext cx="837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£1         £2        £3         £4       £5        £6        £7       £8       £9        £10     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" y="2574367"/>
            <a:ext cx="837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£11         £12        £13        £14       £15        £16        £17       £18        £19       £20     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" y="4293969"/>
            <a:ext cx="837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£21         £22       £23        £24       £25       £26</a:t>
            </a:r>
            <a:endParaRPr lang="en-US" sz="2000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423866336"/>
              </p:ext>
            </p:extLst>
          </p:nvPr>
        </p:nvGraphicFramePr>
        <p:xfrm>
          <a:off x="5294397" y="3960738"/>
          <a:ext cx="3666211" cy="263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76"/>
            <a:ext cx="3285423" cy="785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5423" y="5776"/>
            <a:ext cx="3374169" cy="790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9592" y="0"/>
            <a:ext cx="1717317" cy="785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1715132"/>
            <a:ext cx="1500997" cy="7918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0996" y="1712596"/>
            <a:ext cx="3542535" cy="7943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43532" y="1715132"/>
            <a:ext cx="3030793" cy="7826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395515"/>
            <a:ext cx="3285424" cy="8539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5423" y="3395515"/>
            <a:ext cx="1562622" cy="853971"/>
          </a:xfrm>
          <a:prstGeom prst="rect">
            <a:avLst/>
          </a:prstGeom>
        </p:spPr>
      </p:pic>
      <p:pic>
        <p:nvPicPr>
          <p:cNvPr id="1032" name="Picture 8" descr="http://img3.wikia.nocookie.net/__cb20120908192614/themarvelsuperherosquadonline/images/0/0a/Captain_america_full_body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22459"/>
            <a:ext cx="1900643" cy="19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uperherosquadbooks.com/common/images/characters/tho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37" y="2648150"/>
            <a:ext cx="1785563" cy="144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31.kn3.net/45ACB8FE7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71" y="4575912"/>
            <a:ext cx="1722452" cy="21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2.bp.blogspot.com/-NQ2hSFHi_n8/VAKQr8_lrrI/AAAAAAAACr8/YJhlKzBhCoA/s1600/POW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7101">
            <a:off x="3259054" y="4630669"/>
            <a:ext cx="1428400" cy="10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4.wikia.nocookie.net/__cb20130524211735/superherosquadshow/images/4/4a/Thin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42" y="4778756"/>
            <a:ext cx="1768918" cy="19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78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Thorogate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Collette Reynolds</dc:creator>
  <cp:lastModifiedBy>frankie</cp:lastModifiedBy>
  <cp:revision>17</cp:revision>
  <dcterms:created xsi:type="dcterms:W3CDTF">2014-10-31T13:50:26Z</dcterms:created>
  <dcterms:modified xsi:type="dcterms:W3CDTF">2014-11-09T21:28:11Z</dcterms:modified>
</cp:coreProperties>
</file>