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060"/>
  </p:normalViewPr>
  <p:slideViewPr>
    <p:cSldViewPr snapToGrid="0" snapToObjects="1">
      <p:cViewPr varScale="1">
        <p:scale>
          <a:sx n="63" d="100"/>
          <a:sy n="63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94BD5-B222-E04F-8FBD-25EA556C9E5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036DA-CF17-B242-9F3C-F2A8CAC50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4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imposters are:</a:t>
            </a:r>
          </a:p>
          <a:p>
            <a:endParaRPr lang="en-GB" dirty="0"/>
          </a:p>
          <a:p>
            <a:r>
              <a:rPr lang="en-GB" dirty="0"/>
              <a:t>Orange – answer is  21</a:t>
            </a:r>
          </a:p>
          <a:p>
            <a:r>
              <a:rPr lang="en-GB" dirty="0"/>
              <a:t>Brown – answer is 6912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036DA-CF17-B242-9F3C-F2A8CAC500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7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8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0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2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xmlns="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4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xmlns="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0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xmlns="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8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3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7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aphic 185">
            <a:extLst>
              <a:ext uri="{FF2B5EF4-FFF2-40B4-BE49-F238E27FC236}">
                <a16:creationId xmlns:a16="http://schemas.microsoft.com/office/drawing/2014/main" xmlns="" id="{773CCE17-EE0F-40E0-B7AE-CF7677B64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xmlns="" id="{B0AC6C4E-6EA5-454A-AB84-8B94D8B5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xmlns="" id="{B4329338-925B-4677-BA6E-4357D37DB5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xmlns="" id="{334C0A08-043F-4818-BA1D-BCC9F811A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xmlns="" id="{DCB185DD-ED0D-4633-8098-95C4A6F177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xmlns="" id="{2AD50526-B611-40B6-BB45-AE82F0EF59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5" name="Oval 204">
            <a:extLst>
              <a:ext uri="{FF2B5EF4-FFF2-40B4-BE49-F238E27FC236}">
                <a16:creationId xmlns:a16="http://schemas.microsoft.com/office/drawing/2014/main" xmlns="" id="{70CCC791-94D7-4BB8-9EDF-423CEA1F62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6" name="Rectangle 205">
            <a:extLst>
              <a:ext uri="{FF2B5EF4-FFF2-40B4-BE49-F238E27FC236}">
                <a16:creationId xmlns:a16="http://schemas.microsoft.com/office/drawing/2014/main" xmlns="" id="{ED55A19D-297C-4231-AD1F-08EF9B4AA8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/AmongUs - Got impostor on a full lobby. Thought I was dreaming until I killed someone and they were on a call with another person in the lobby. Frick you, Stella!">
            <a:extLst>
              <a:ext uri="{FF2B5EF4-FFF2-40B4-BE49-F238E27FC236}">
                <a16:creationId xmlns:a16="http://schemas.microsoft.com/office/drawing/2014/main" xmlns="" id="{CB710DBF-1D07-1744-BF84-0712B90E26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" r="10732" b="-1"/>
          <a:stretch/>
        </p:blipFill>
        <p:spPr bwMode="auto">
          <a:xfrm>
            <a:off x="2" y="134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" name="Freeform: Shape 206">
            <a:extLst>
              <a:ext uri="{FF2B5EF4-FFF2-40B4-BE49-F238E27FC236}">
                <a16:creationId xmlns:a16="http://schemas.microsoft.com/office/drawing/2014/main" xmlns="" id="{F5BD12E1-AB08-48AC-9D78-07E83A409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13369" y="372041"/>
            <a:ext cx="978631" cy="1957264"/>
          </a:xfrm>
          <a:custGeom>
            <a:avLst/>
            <a:gdLst>
              <a:gd name="connsiteX0" fmla="*/ 978631 w 978631"/>
              <a:gd name="connsiteY0" fmla="*/ 0 h 1957264"/>
              <a:gd name="connsiteX1" fmla="*/ 978631 w 978631"/>
              <a:gd name="connsiteY1" fmla="*/ 337451 h 1957264"/>
              <a:gd name="connsiteX2" fmla="*/ 337450 w 978631"/>
              <a:gd name="connsiteY2" fmla="*/ 978631 h 1957264"/>
              <a:gd name="connsiteX3" fmla="*/ 978631 w 978631"/>
              <a:gd name="connsiteY3" fmla="*/ 1619811 h 1957264"/>
              <a:gd name="connsiteX4" fmla="*/ 978631 w 978631"/>
              <a:gd name="connsiteY4" fmla="*/ 1957264 h 1957264"/>
              <a:gd name="connsiteX5" fmla="*/ 0 w 978631"/>
              <a:gd name="connsiteY5" fmla="*/ 978631 h 1957264"/>
              <a:gd name="connsiteX6" fmla="*/ 978631 w 978631"/>
              <a:gd name="connsiteY6" fmla="*/ 0 h 195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631" h="1957264">
                <a:moveTo>
                  <a:pt x="978631" y="0"/>
                </a:moveTo>
                <a:lnTo>
                  <a:pt x="978631" y="337451"/>
                </a:lnTo>
                <a:cubicBezTo>
                  <a:pt x="624550" y="337451"/>
                  <a:pt x="337450" y="624550"/>
                  <a:pt x="337450" y="978631"/>
                </a:cubicBezTo>
                <a:cubicBezTo>
                  <a:pt x="337450" y="1332713"/>
                  <a:pt x="624550" y="1619811"/>
                  <a:pt x="978631" y="1619811"/>
                </a:cubicBezTo>
                <a:lnTo>
                  <a:pt x="978631" y="1957264"/>
                </a:lnTo>
                <a:cubicBezTo>
                  <a:pt x="438155" y="1957264"/>
                  <a:pt x="0" y="1519107"/>
                  <a:pt x="0" y="978631"/>
                </a:cubicBezTo>
                <a:cubicBezTo>
                  <a:pt x="0" y="438155"/>
                  <a:pt x="438155" y="0"/>
                  <a:pt x="978631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xmlns="" id="{DC2134FB-41CB-4835-9ABE-34E09235E5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13369" y="372041"/>
            <a:ext cx="978631" cy="1957264"/>
          </a:xfrm>
          <a:custGeom>
            <a:avLst/>
            <a:gdLst>
              <a:gd name="connsiteX0" fmla="*/ 978631 w 978631"/>
              <a:gd name="connsiteY0" fmla="*/ 0 h 1957264"/>
              <a:gd name="connsiteX1" fmla="*/ 978631 w 978631"/>
              <a:gd name="connsiteY1" fmla="*/ 337451 h 1957264"/>
              <a:gd name="connsiteX2" fmla="*/ 337450 w 978631"/>
              <a:gd name="connsiteY2" fmla="*/ 978631 h 1957264"/>
              <a:gd name="connsiteX3" fmla="*/ 978631 w 978631"/>
              <a:gd name="connsiteY3" fmla="*/ 1619811 h 1957264"/>
              <a:gd name="connsiteX4" fmla="*/ 978631 w 978631"/>
              <a:gd name="connsiteY4" fmla="*/ 1957264 h 1957264"/>
              <a:gd name="connsiteX5" fmla="*/ 0 w 978631"/>
              <a:gd name="connsiteY5" fmla="*/ 978631 h 1957264"/>
              <a:gd name="connsiteX6" fmla="*/ 978631 w 978631"/>
              <a:gd name="connsiteY6" fmla="*/ 0 h 195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631" h="1957264">
                <a:moveTo>
                  <a:pt x="978631" y="0"/>
                </a:moveTo>
                <a:lnTo>
                  <a:pt x="978631" y="337451"/>
                </a:lnTo>
                <a:cubicBezTo>
                  <a:pt x="624550" y="337451"/>
                  <a:pt x="337450" y="624550"/>
                  <a:pt x="337450" y="978631"/>
                </a:cubicBezTo>
                <a:cubicBezTo>
                  <a:pt x="337450" y="1332713"/>
                  <a:pt x="624550" y="1619811"/>
                  <a:pt x="978631" y="1619811"/>
                </a:cubicBezTo>
                <a:lnTo>
                  <a:pt x="978631" y="1957264"/>
                </a:lnTo>
                <a:cubicBezTo>
                  <a:pt x="438155" y="1957264"/>
                  <a:pt x="0" y="1519107"/>
                  <a:pt x="0" y="978631"/>
                </a:cubicBezTo>
                <a:cubicBezTo>
                  <a:pt x="0" y="438155"/>
                  <a:pt x="438155" y="0"/>
                  <a:pt x="978631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xmlns="" id="{6BD92D0D-80C0-40C4-A942-F10B4660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0236" y="5217234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xmlns="" id="{8C5E0534-1245-40ED-BD5C-427E7EB881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0236" y="5217234"/>
            <a:ext cx="515928" cy="515928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A2171F2-0255-6341-8BC0-171A4EFBB95B}"/>
              </a:ext>
            </a:extLst>
          </p:cNvPr>
          <p:cNvSpPr/>
          <p:nvPr/>
        </p:nvSpPr>
        <p:spPr>
          <a:xfrm>
            <a:off x="2804984" y="1390189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x 12 = 144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A4D13269-A671-574B-BFFB-5BD3ACA0D67A}"/>
              </a:ext>
            </a:extLst>
          </p:cNvPr>
          <p:cNvSpPr/>
          <p:nvPr/>
        </p:nvSpPr>
        <p:spPr>
          <a:xfrm>
            <a:off x="2804983" y="2222211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GB" sz="2800" b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125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0CD945E8-CD48-CC47-95C2-4FC6944311B1}"/>
              </a:ext>
            </a:extLst>
          </p:cNvPr>
          <p:cNvSpPr/>
          <p:nvPr/>
        </p:nvSpPr>
        <p:spPr>
          <a:xfrm>
            <a:off x="2804981" y="3142843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256 ÷ 8 = 32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BC698813-58E1-804E-9E8C-A8D905FB1874}"/>
              </a:ext>
            </a:extLst>
          </p:cNvPr>
          <p:cNvSpPr/>
          <p:nvPr/>
        </p:nvSpPr>
        <p:spPr>
          <a:xfrm>
            <a:off x="2804982" y="3965570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x 6 = 36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33F3A06C-86E1-8342-A4A5-0319DBB8CA58}"/>
              </a:ext>
            </a:extLst>
          </p:cNvPr>
          <p:cNvSpPr/>
          <p:nvPr/>
        </p:nvSpPr>
        <p:spPr>
          <a:xfrm>
            <a:off x="2804982" y="4837250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126 ÷ 6 = 22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3B7F1440-CCED-6F4B-AB8E-F755DF41B9B2}"/>
              </a:ext>
            </a:extLst>
          </p:cNvPr>
          <p:cNvSpPr/>
          <p:nvPr/>
        </p:nvSpPr>
        <p:spPr>
          <a:xfrm>
            <a:off x="6996819" y="1398243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1234 – 321 = 913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A75F428E-5B79-1740-BA59-0D9626007DC1}"/>
              </a:ext>
            </a:extLst>
          </p:cNvPr>
          <p:cNvSpPr/>
          <p:nvPr/>
        </p:nvSpPr>
        <p:spPr>
          <a:xfrm>
            <a:off x="6996818" y="2222210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÷ 5 = 20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7632E17E-B15C-FB4E-96F2-2B9F90C943E9}"/>
              </a:ext>
            </a:extLst>
          </p:cNvPr>
          <p:cNvSpPr/>
          <p:nvPr/>
        </p:nvSpPr>
        <p:spPr>
          <a:xfrm>
            <a:off x="6972104" y="3077212"/>
            <a:ext cx="3098996" cy="694687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1234 + 5678 = 6812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F6DD8BC3-9476-BB43-A7AE-5AE44B56BE0A}"/>
              </a:ext>
            </a:extLst>
          </p:cNvPr>
          <p:cNvSpPr/>
          <p:nvPr/>
        </p:nvSpPr>
        <p:spPr>
          <a:xfrm>
            <a:off x="6902082" y="3968165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x 11 = 121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E6A8745F-5FF1-D04A-BD0C-AEEDA00A8648}"/>
              </a:ext>
            </a:extLst>
          </p:cNvPr>
          <p:cNvSpPr/>
          <p:nvPr/>
        </p:nvSpPr>
        <p:spPr>
          <a:xfrm>
            <a:off x="6996817" y="4837250"/>
            <a:ext cx="2953265" cy="574535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96 ÷ 6 = 16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6D1806-9FD4-3146-B190-42C65173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476787-16EB-1244-93B7-FBAE12AC6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63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Source Sans Pro SemiBold</vt:lpstr>
      <vt:lpstr>FunkyShapesVTI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Francis, Thomas William</dc:creator>
  <cp:lastModifiedBy>Microsoft account</cp:lastModifiedBy>
  <cp:revision>5</cp:revision>
  <dcterms:created xsi:type="dcterms:W3CDTF">2020-12-13T19:45:35Z</dcterms:created>
  <dcterms:modified xsi:type="dcterms:W3CDTF">2020-12-15T18:34:06Z</dcterms:modified>
</cp:coreProperties>
</file>