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2" r:id="rId2"/>
    <p:sldId id="263" r:id="rId3"/>
    <p:sldId id="264" r:id="rId4"/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45C06-E226-45C0-99DC-6EE8C389A0A7}" type="datetimeFigureOut">
              <a:rPr lang="en-GB" smtClean="0"/>
              <a:t>12/09/2016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B54A7-AF6F-4F1A-9854-E1B3A41C4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444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Order of George’s bottles</a:t>
            </a:r>
            <a:r>
              <a:rPr lang="en-GB" baseline="0" dirty="0" smtClean="0"/>
              <a:t> is as follows: Blue, Purple, Red, Green, Orange and Yellow.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B54A7-AF6F-4F1A-9854-E1B3A41C4D8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531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value of the characters is as follows: The</a:t>
            </a:r>
            <a:r>
              <a:rPr lang="en-GB" baseline="0" dirty="0" smtClean="0"/>
              <a:t> Twits are 5, George is 25, Willy Wonka is 50, Enormous Crocodile is 10 and Matilda is 30.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B54A7-AF6F-4F1A-9854-E1B3A41C4D8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531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value of the characters is as follows: The</a:t>
            </a:r>
            <a:r>
              <a:rPr lang="en-GB" baseline="0" dirty="0" smtClean="0"/>
              <a:t> Twits are 5, George is 25, Willy Wonka is 50, Enormous Crocodile is 10 and Matilda is 30.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B54A7-AF6F-4F1A-9854-E1B3A41C4D8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531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value of the characters is as follows: The</a:t>
            </a:r>
            <a:r>
              <a:rPr lang="en-GB" baseline="0" dirty="0" smtClean="0"/>
              <a:t> Twits are 62, George is 13, Willy Wonka is 27, Enormous Crocodile is 74, BFG is 100, Charlie is 17 and Matilda is 3.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B54A7-AF6F-4F1A-9854-E1B3A41C4D8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531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B8FE1-C3D1-4F12-86DA-29A4AA6FBA3F}" type="datetimeFigureOut">
              <a:rPr lang="en-GB" smtClean="0"/>
              <a:t>12/09/2016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3F0ED-AC12-4C71-9E66-BB267B6BE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291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B8FE1-C3D1-4F12-86DA-29A4AA6FBA3F}" type="datetimeFigureOut">
              <a:rPr lang="en-GB" smtClean="0"/>
              <a:t>12/09/2016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3F0ED-AC12-4C71-9E66-BB267B6BE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480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B8FE1-C3D1-4F12-86DA-29A4AA6FBA3F}" type="datetimeFigureOut">
              <a:rPr lang="en-GB" smtClean="0"/>
              <a:t>12/09/2016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3F0ED-AC12-4C71-9E66-BB267B6BE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766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B8FE1-C3D1-4F12-86DA-29A4AA6FBA3F}" type="datetimeFigureOut">
              <a:rPr lang="en-GB" smtClean="0"/>
              <a:t>12/09/2016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3F0ED-AC12-4C71-9E66-BB267B6BE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317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B8FE1-C3D1-4F12-86DA-29A4AA6FBA3F}" type="datetimeFigureOut">
              <a:rPr lang="en-GB" smtClean="0"/>
              <a:t>12/09/2016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3F0ED-AC12-4C71-9E66-BB267B6BE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4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B8FE1-C3D1-4F12-86DA-29A4AA6FBA3F}" type="datetimeFigureOut">
              <a:rPr lang="en-GB" smtClean="0"/>
              <a:t>12/09/2016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3F0ED-AC12-4C71-9E66-BB267B6BE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315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B8FE1-C3D1-4F12-86DA-29A4AA6FBA3F}" type="datetimeFigureOut">
              <a:rPr lang="en-GB" smtClean="0"/>
              <a:t>12/09/2016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3F0ED-AC12-4C71-9E66-BB267B6BE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453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B8FE1-C3D1-4F12-86DA-29A4AA6FBA3F}" type="datetimeFigureOut">
              <a:rPr lang="en-GB" smtClean="0"/>
              <a:t>12/09/2016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3F0ED-AC12-4C71-9E66-BB267B6BE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143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B8FE1-C3D1-4F12-86DA-29A4AA6FBA3F}" type="datetimeFigureOut">
              <a:rPr lang="en-GB" smtClean="0"/>
              <a:t>12/09/2016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3F0ED-AC12-4C71-9E66-BB267B6BE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58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B8FE1-C3D1-4F12-86DA-29A4AA6FBA3F}" type="datetimeFigureOut">
              <a:rPr lang="en-GB" smtClean="0"/>
              <a:t>12/09/2016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3F0ED-AC12-4C71-9E66-BB267B6BE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116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B8FE1-C3D1-4F12-86DA-29A4AA6FBA3F}" type="datetimeFigureOut">
              <a:rPr lang="en-GB" smtClean="0"/>
              <a:t>12/09/2016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3F0ED-AC12-4C71-9E66-BB267B6BE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054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B8FE1-C3D1-4F12-86DA-29A4AA6FBA3F}" type="datetimeFigureOut">
              <a:rPr lang="en-GB" smtClean="0"/>
              <a:t>12/09/2016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3F0ED-AC12-4C71-9E66-BB267B6BEE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689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jpe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86" b="2817"/>
          <a:stretch/>
        </p:blipFill>
        <p:spPr bwMode="auto">
          <a:xfrm>
            <a:off x="2667000" y="3574629"/>
            <a:ext cx="2980267" cy="3283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mage result for george's marvellous medicin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9"/>
          <a:stretch/>
        </p:blipFill>
        <p:spPr bwMode="auto">
          <a:xfrm>
            <a:off x="5638800" y="3573584"/>
            <a:ext cx="3429000" cy="320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324128"/>
              </p:ext>
            </p:extLst>
          </p:nvPr>
        </p:nvGraphicFramePr>
        <p:xfrm>
          <a:off x="268085" y="228600"/>
          <a:ext cx="8571114" cy="3276600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2857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7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914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George keeps</a:t>
                      </a:r>
                      <a:r>
                        <a:rPr lang="en-US" sz="1400" b="1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</a:rPr>
                        <a:t> forgetting the order of his 6 medicine bottles. Use the clues to work out the order of the bottles.</a:t>
                      </a:r>
                      <a:endParaRPr lang="en-GB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The first bottle does not contain cough</a:t>
                      </a:r>
                      <a:r>
                        <a:rPr lang="en-US" sz="14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 syrup.</a:t>
                      </a:r>
                      <a:endParaRPr lang="en-GB" sz="14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The</a:t>
                      </a:r>
                      <a:r>
                        <a:rPr lang="en-US" sz="14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 bottle next to the cough syrup is purple.</a:t>
                      </a:r>
                      <a:endParaRPr lang="en-GB" sz="14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51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The</a:t>
                      </a:r>
                      <a:r>
                        <a:rPr lang="en-US" sz="14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 orange bottle is in an odd numbered position.</a:t>
                      </a:r>
                      <a:endParaRPr lang="en-GB" sz="14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The green bottle</a:t>
                      </a:r>
                      <a:r>
                        <a:rPr lang="en-US" sz="14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 is made up of the </a:t>
                      </a:r>
                      <a:r>
                        <a:rPr lang="en-US" sz="1400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colours</a:t>
                      </a:r>
                      <a:r>
                        <a:rPr lang="en-US" sz="14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 of bottles 1 and 6.</a:t>
                      </a:r>
                      <a:endParaRPr lang="en-GB" sz="14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The cough</a:t>
                      </a:r>
                      <a:r>
                        <a:rPr lang="en-US" sz="14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syrup is stored in a red bottle and two places up from it is the blue bottle.</a:t>
                      </a:r>
                      <a:endParaRPr lang="en-GB" sz="14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1" r="15686" b="2817"/>
          <a:stretch/>
        </p:blipFill>
        <p:spPr bwMode="auto">
          <a:xfrm>
            <a:off x="0" y="3574628"/>
            <a:ext cx="2827867" cy="3283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986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12120"/>
            <a:ext cx="2514600" cy="649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mage result for george's marvellous medicin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9"/>
          <a:stretch/>
        </p:blipFill>
        <p:spPr bwMode="auto">
          <a:xfrm>
            <a:off x="3886200" y="1927227"/>
            <a:ext cx="154743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188596"/>
              </p:ext>
            </p:extLst>
          </p:nvPr>
        </p:nvGraphicFramePr>
        <p:xfrm>
          <a:off x="209550" y="212727"/>
          <a:ext cx="5334000" cy="487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256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6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1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9" r="16579"/>
          <a:stretch/>
        </p:blipFill>
        <p:spPr bwMode="auto">
          <a:xfrm>
            <a:off x="2476500" y="1981200"/>
            <a:ext cx="800100" cy="133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Image result for george's marvellous medicin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9"/>
          <a:stretch/>
        </p:blipFill>
        <p:spPr bwMode="auto">
          <a:xfrm>
            <a:off x="343710" y="1944544"/>
            <a:ext cx="154743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george's marvellous medicin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9"/>
          <a:stretch/>
        </p:blipFill>
        <p:spPr bwMode="auto">
          <a:xfrm>
            <a:off x="3886200" y="3553690"/>
            <a:ext cx="154743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george's marvellous medicin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9"/>
          <a:stretch/>
        </p:blipFill>
        <p:spPr bwMode="auto">
          <a:xfrm>
            <a:off x="3886200" y="297875"/>
            <a:ext cx="154743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0"/>
          <a:stretch/>
        </p:blipFill>
        <p:spPr bwMode="auto">
          <a:xfrm>
            <a:off x="609600" y="324069"/>
            <a:ext cx="1195818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9" r="16579"/>
          <a:stretch/>
        </p:blipFill>
        <p:spPr bwMode="auto">
          <a:xfrm>
            <a:off x="762000" y="3607663"/>
            <a:ext cx="800100" cy="133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522" y="498240"/>
            <a:ext cx="1614055" cy="1047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3" t="1" b="6738"/>
          <a:stretch/>
        </p:blipFill>
        <p:spPr bwMode="auto">
          <a:xfrm>
            <a:off x="2103869" y="3581833"/>
            <a:ext cx="1574511" cy="1332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 rot="5400000">
            <a:off x="4012216" y="5582335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accent5">
                    <a:lumMod val="75000"/>
                  </a:schemeClr>
                </a:solidFill>
              </a:rPr>
              <a:t>= 75</a:t>
            </a:r>
            <a:endParaRPr lang="en-GB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5400000">
            <a:off x="469726" y="5582335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accent5">
                    <a:lumMod val="75000"/>
                  </a:schemeClr>
                </a:solidFill>
              </a:rPr>
              <a:t>= 105</a:t>
            </a:r>
            <a:endParaRPr lang="en-GB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95265" y="2327961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accent5">
                    <a:lumMod val="75000"/>
                  </a:schemeClr>
                </a:solidFill>
              </a:rPr>
              <a:t>= 100</a:t>
            </a:r>
            <a:endParaRPr lang="en-GB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95265" y="40386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accent5">
                    <a:lumMod val="75000"/>
                  </a:schemeClr>
                </a:solidFill>
              </a:rPr>
              <a:t>= 80</a:t>
            </a:r>
            <a:endParaRPr lang="en-GB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5400000">
            <a:off x="2243424" y="5582335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accent5">
                    <a:lumMod val="75000"/>
                  </a:schemeClr>
                </a:solidFill>
              </a:rPr>
              <a:t>= 65</a:t>
            </a:r>
            <a:endParaRPr lang="en-GB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16047" y="698609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accent5">
                    <a:lumMod val="75000"/>
                  </a:schemeClr>
                </a:solidFill>
              </a:rPr>
              <a:t>= 65</a:t>
            </a:r>
            <a:endParaRPr lang="en-GB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43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12120"/>
            <a:ext cx="2514600" cy="6498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mage result for george's marvellous medicin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9"/>
          <a:stretch/>
        </p:blipFill>
        <p:spPr bwMode="auto">
          <a:xfrm>
            <a:off x="3886200" y="1927227"/>
            <a:ext cx="154743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600796"/>
              </p:ext>
            </p:extLst>
          </p:nvPr>
        </p:nvGraphicFramePr>
        <p:xfrm>
          <a:off x="209550" y="212727"/>
          <a:ext cx="5334000" cy="487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256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6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1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9" r="16579"/>
          <a:stretch/>
        </p:blipFill>
        <p:spPr bwMode="auto">
          <a:xfrm>
            <a:off x="2476500" y="1981200"/>
            <a:ext cx="800100" cy="133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Image result for george's marvellous medicin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9"/>
          <a:stretch/>
        </p:blipFill>
        <p:spPr bwMode="auto">
          <a:xfrm>
            <a:off x="343710" y="1944544"/>
            <a:ext cx="154743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george's marvellous medicin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9"/>
          <a:stretch/>
        </p:blipFill>
        <p:spPr bwMode="auto">
          <a:xfrm>
            <a:off x="3886200" y="3553690"/>
            <a:ext cx="154743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george's marvellous medicin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9"/>
          <a:stretch/>
        </p:blipFill>
        <p:spPr bwMode="auto">
          <a:xfrm>
            <a:off x="3886200" y="297875"/>
            <a:ext cx="154743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0"/>
          <a:stretch/>
        </p:blipFill>
        <p:spPr bwMode="auto">
          <a:xfrm>
            <a:off x="609600" y="324069"/>
            <a:ext cx="1195818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9" r="16579"/>
          <a:stretch/>
        </p:blipFill>
        <p:spPr bwMode="auto">
          <a:xfrm>
            <a:off x="762000" y="3607663"/>
            <a:ext cx="800100" cy="133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522" y="498240"/>
            <a:ext cx="1614055" cy="1047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3" t="1" b="6738"/>
          <a:stretch/>
        </p:blipFill>
        <p:spPr bwMode="auto">
          <a:xfrm>
            <a:off x="2103869" y="3581833"/>
            <a:ext cx="1574511" cy="1332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 rot="5400000">
            <a:off x="469726" y="5582335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accent5">
                    <a:lumMod val="75000"/>
                  </a:schemeClr>
                </a:solidFill>
              </a:rPr>
              <a:t>= 105</a:t>
            </a:r>
            <a:endParaRPr lang="en-GB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95265" y="2327961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accent5">
                    <a:lumMod val="75000"/>
                  </a:schemeClr>
                </a:solidFill>
              </a:rPr>
              <a:t>= 100</a:t>
            </a:r>
            <a:endParaRPr lang="en-GB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95265" y="40386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accent5">
                    <a:lumMod val="75000"/>
                  </a:schemeClr>
                </a:solidFill>
              </a:rPr>
              <a:t>= 80</a:t>
            </a:r>
            <a:endParaRPr lang="en-GB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16047" y="698609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accent5">
                    <a:lumMod val="75000"/>
                  </a:schemeClr>
                </a:solidFill>
              </a:rPr>
              <a:t>= 65</a:t>
            </a:r>
            <a:endParaRPr lang="en-GB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46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581400"/>
            <a:ext cx="530923" cy="137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9" r="16579"/>
          <a:stretch/>
        </p:blipFill>
        <p:spPr bwMode="auto">
          <a:xfrm>
            <a:off x="7467600" y="351848"/>
            <a:ext cx="800100" cy="133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Image result for george's marvellous medicin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9"/>
          <a:stretch/>
        </p:blipFill>
        <p:spPr bwMode="auto">
          <a:xfrm>
            <a:off x="522920" y="1886672"/>
            <a:ext cx="154743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0"/>
          <a:stretch/>
        </p:blipFill>
        <p:spPr bwMode="auto">
          <a:xfrm>
            <a:off x="2941376" y="3579884"/>
            <a:ext cx="1195818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9" r="16579"/>
          <a:stretch/>
        </p:blipFill>
        <p:spPr bwMode="auto">
          <a:xfrm>
            <a:off x="762000" y="3607663"/>
            <a:ext cx="800100" cy="133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665" y="3754055"/>
            <a:ext cx="1614055" cy="1047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3" t="1" b="6738"/>
          <a:stretch/>
        </p:blipFill>
        <p:spPr bwMode="auto">
          <a:xfrm>
            <a:off x="2752030" y="1944544"/>
            <a:ext cx="1574511" cy="1332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177" y="335766"/>
            <a:ext cx="530923" cy="137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5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53"/>
          <a:stretch/>
        </p:blipFill>
        <p:spPr bwMode="auto">
          <a:xfrm>
            <a:off x="5216113" y="2009617"/>
            <a:ext cx="919093" cy="130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9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3" t="1" b="6738"/>
          <a:stretch/>
        </p:blipFill>
        <p:spPr bwMode="auto">
          <a:xfrm>
            <a:off x="4888405" y="344923"/>
            <a:ext cx="1574511" cy="1332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 rot="5400000">
            <a:off x="469726" y="5582335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accent5">
                    <a:lumMod val="75000"/>
                  </a:schemeClr>
                </a:solidFill>
              </a:rPr>
              <a:t>= 140</a:t>
            </a:r>
            <a:endParaRPr lang="en-GB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5400000">
            <a:off x="5027958" y="5582335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accent5">
                    <a:lumMod val="75000"/>
                  </a:schemeClr>
                </a:solidFill>
              </a:rPr>
              <a:t>= 177</a:t>
            </a:r>
            <a:endParaRPr lang="en-GB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304868"/>
              </p:ext>
            </p:extLst>
          </p:nvPr>
        </p:nvGraphicFramePr>
        <p:xfrm>
          <a:off x="228600" y="212727"/>
          <a:ext cx="8705852" cy="487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6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6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6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64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256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56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56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 rot="5400000">
            <a:off x="2891584" y="5582335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accent5">
                    <a:lumMod val="75000"/>
                  </a:schemeClr>
                </a:solidFill>
              </a:rPr>
              <a:t>= 139</a:t>
            </a:r>
            <a:endParaRPr lang="en-GB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5400000">
            <a:off x="7219949" y="5582335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accent5">
                    <a:lumMod val="75000"/>
                  </a:schemeClr>
                </a:solidFill>
              </a:rPr>
              <a:t>= 163</a:t>
            </a:r>
            <a:endParaRPr lang="en-GB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89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243</Words>
  <Application>Microsoft Office PowerPoint</Application>
  <PresentationFormat>On-screen Show (4:3)</PresentationFormat>
  <Paragraphs>28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Dahl’s Dinner Party</dc:title>
  <dc:creator>Andy Johnston</dc:creator>
  <cp:lastModifiedBy>frankie</cp:lastModifiedBy>
  <cp:revision>9</cp:revision>
  <dcterms:created xsi:type="dcterms:W3CDTF">2016-09-11T12:44:11Z</dcterms:created>
  <dcterms:modified xsi:type="dcterms:W3CDTF">2016-09-12T19:34:00Z</dcterms:modified>
</cp:coreProperties>
</file>