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1" r:id="rId3"/>
    <p:sldId id="260" r:id="rId4"/>
    <p:sldId id="263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868E-2904-3144-BE23-38885BA4B8DA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4E15-55E5-5341-B4D7-3FD527E3B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3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868E-2904-3144-BE23-38885BA4B8DA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4E15-55E5-5341-B4D7-3FD527E3B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1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868E-2904-3144-BE23-38885BA4B8DA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4E15-55E5-5341-B4D7-3FD527E3B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4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868E-2904-3144-BE23-38885BA4B8DA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4E15-55E5-5341-B4D7-3FD527E3B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8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868E-2904-3144-BE23-38885BA4B8DA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4E15-55E5-5341-B4D7-3FD527E3B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47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868E-2904-3144-BE23-38885BA4B8DA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4E15-55E5-5341-B4D7-3FD527E3B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57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868E-2904-3144-BE23-38885BA4B8DA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4E15-55E5-5341-B4D7-3FD527E3B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8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868E-2904-3144-BE23-38885BA4B8DA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4E15-55E5-5341-B4D7-3FD527E3B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2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868E-2904-3144-BE23-38885BA4B8DA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4E15-55E5-5341-B4D7-3FD527E3B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5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868E-2904-3144-BE23-38885BA4B8DA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4E15-55E5-5341-B4D7-3FD527E3B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1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868E-2904-3144-BE23-38885BA4B8DA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4E15-55E5-5341-B4D7-3FD527E3B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2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8868E-2904-3144-BE23-38885BA4B8DA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C4E15-55E5-5341-B4D7-3FD527E3B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8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9936"/>
            <a:ext cx="8229600" cy="55362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Notes: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First slide is a random combination of whole and decimal values – dependant on how you use it this could be quite tricky!</a:t>
            </a:r>
          </a:p>
          <a:p>
            <a:r>
              <a:rPr lang="en-GB" dirty="0" smtClean="0"/>
              <a:t>Second slide is a blank adaptable slide but will need the ‘blocked’ font</a:t>
            </a:r>
          </a:p>
          <a:p>
            <a:r>
              <a:rPr lang="en-GB" dirty="0" smtClean="0"/>
              <a:t>Third slide is blank and editable using the font as a image to write over.</a:t>
            </a:r>
          </a:p>
          <a:p>
            <a:r>
              <a:rPr lang="en-GB" dirty="0" smtClean="0"/>
              <a:t>Fourth slide sets the image as the background but is again blank and editable.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Use as you would!</a:t>
            </a:r>
          </a:p>
        </p:txBody>
      </p:sp>
    </p:spTree>
    <p:extLst>
      <p:ext uri="{BB962C8B-B14F-4D97-AF65-F5344CB8AC3E}">
        <p14:creationId xmlns:p14="http://schemas.microsoft.com/office/powerpoint/2010/main" val="248232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79"/>
            <a:ext cx="8229600" cy="5702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dirty="0" smtClean="0">
                <a:latin typeface="Blocked" pitchFamily="2" charset="0"/>
              </a:rPr>
              <a:t>A </a:t>
            </a:r>
            <a:r>
              <a:rPr lang="en-GB" sz="6000" dirty="0" smtClean="0">
                <a:latin typeface="Blocked" pitchFamily="2" charset="0"/>
              </a:rPr>
              <a:t>  b   c   d   e    f    g  h   I   j</a:t>
            </a:r>
            <a:endParaRPr lang="en-GB" sz="6000" dirty="0" smtClean="0">
              <a:latin typeface="Blocked" pitchFamily="2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£1.20    £2       £5      £7       £9      £11      £13     £15    £17    £19</a:t>
            </a:r>
          </a:p>
          <a:p>
            <a:pPr marL="0" indent="0">
              <a:buNone/>
            </a:pP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0" indent="0">
              <a:buNone/>
            </a:pPr>
            <a:r>
              <a:rPr lang="en-GB" sz="6000" dirty="0" smtClean="0">
                <a:latin typeface="Blocked" pitchFamily="2" charset="0"/>
              </a:rPr>
              <a:t>K   </a:t>
            </a:r>
            <a:r>
              <a:rPr lang="en-GB" sz="6000" dirty="0" smtClean="0">
                <a:latin typeface="Blocked" pitchFamily="2" charset="0"/>
              </a:rPr>
              <a:t>l </a:t>
            </a:r>
            <a:r>
              <a:rPr lang="en-GB" sz="6000" dirty="0" smtClean="0">
                <a:latin typeface="Blocked" pitchFamily="2" charset="0"/>
              </a:rPr>
              <a:t>  m   n   o   </a:t>
            </a:r>
            <a:r>
              <a:rPr lang="en-GB" sz="6000" dirty="0" smtClean="0">
                <a:latin typeface="Blocked" pitchFamily="2" charset="0"/>
              </a:rPr>
              <a:t>p </a:t>
            </a:r>
            <a:r>
              <a:rPr lang="en-GB" sz="6000" dirty="0" smtClean="0">
                <a:latin typeface="Blocked" pitchFamily="2" charset="0"/>
              </a:rPr>
              <a:t>  q     r     s </a:t>
            </a:r>
            <a:endParaRPr lang="en-GB" sz="6000" dirty="0" smtClean="0">
              <a:latin typeface="Blocked" pitchFamily="2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£20     £50     £75     £100   £27.50  £82     £105      £34.67    £35.64</a:t>
            </a:r>
          </a:p>
          <a:p>
            <a:pPr marL="0" indent="0">
              <a:buNone/>
            </a:pPr>
            <a:endParaRPr lang="en-GB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GB" sz="6000" dirty="0" smtClean="0">
                <a:latin typeface="Blocked" pitchFamily="2" charset="0"/>
              </a:rPr>
              <a:t>t  </a:t>
            </a:r>
            <a:r>
              <a:rPr lang="en-GB" sz="6000" dirty="0" smtClean="0">
                <a:latin typeface="Blocked" pitchFamily="2" charset="0"/>
              </a:rPr>
              <a:t>   u     v    w   x     y    </a:t>
            </a:r>
            <a:r>
              <a:rPr lang="en-GB" sz="6000" dirty="0" smtClean="0">
                <a:latin typeface="Blocked" pitchFamily="2" charset="0"/>
              </a:rPr>
              <a:t>z</a:t>
            </a:r>
          </a:p>
          <a:p>
            <a:pPr marL="0" indent="0">
              <a:buNone/>
            </a:pP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£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200     £5.20     £6.40     £12.20   £34.80    £8.24     £0.46</a:t>
            </a:r>
            <a:endParaRPr lang="en-GB" sz="5400" dirty="0">
              <a:latin typeface="Blocked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6809" y="5508555"/>
            <a:ext cx="3300386" cy="731632"/>
            <a:chOff x="-2482086" y="2446519"/>
            <a:chExt cx="3300386" cy="731632"/>
          </a:xfrm>
        </p:grpSpPr>
        <p:sp>
          <p:nvSpPr>
            <p:cNvPr id="5" name="Pentagon 4"/>
            <p:cNvSpPr/>
            <p:nvPr/>
          </p:nvSpPr>
          <p:spPr>
            <a:xfrm rot="10800000">
              <a:off x="-2482086" y="2446519"/>
              <a:ext cx="3300386" cy="731631"/>
            </a:xfrm>
            <a:prstGeom prst="homePlate">
              <a:avLst/>
            </a:prstGeom>
            <a:solidFill>
              <a:srgbClr val="00B05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Pentagon 4"/>
            <p:cNvSpPr/>
            <p:nvPr/>
          </p:nvSpPr>
          <p:spPr>
            <a:xfrm>
              <a:off x="-2390632" y="2446520"/>
              <a:ext cx="3117478" cy="7316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2629" tIns="72390" rIns="135128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Who’s name is worth more – yours or your talk partner’s?</a:t>
              </a:r>
              <a:endParaRPr lang="en-US" sz="1600" kern="1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7" name="Pentagon 4"/>
          <p:cNvSpPr/>
          <p:nvPr/>
        </p:nvSpPr>
        <p:spPr>
          <a:xfrm>
            <a:off x="5569322" y="5524086"/>
            <a:ext cx="3117478" cy="73163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22629" tIns="72390" rIns="135128" bIns="7239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What is the value of  my </a:t>
            </a:r>
            <a:r>
              <a:rPr lang="en-US" sz="1900" dirty="0" smtClean="0"/>
              <a:t>n</a:t>
            </a:r>
            <a:r>
              <a:rPr lang="en-US" sz="1900" kern="1200" dirty="0" smtClean="0"/>
              <a:t>ame</a:t>
            </a:r>
            <a:r>
              <a:rPr lang="en-US" sz="1900" dirty="0" smtClean="0"/>
              <a:t>? Miss Willcock</a:t>
            </a:r>
            <a:endParaRPr lang="en-US" sz="1900" kern="1200" dirty="0"/>
          </a:p>
        </p:txBody>
      </p:sp>
      <p:grpSp>
        <p:nvGrpSpPr>
          <p:cNvPr id="9" name="Group 8"/>
          <p:cNvGrpSpPr/>
          <p:nvPr/>
        </p:nvGrpSpPr>
        <p:grpSpPr>
          <a:xfrm>
            <a:off x="5377882" y="5524086"/>
            <a:ext cx="3308918" cy="731632"/>
            <a:chOff x="-2490618" y="2446519"/>
            <a:chExt cx="3308918" cy="731632"/>
          </a:xfrm>
        </p:grpSpPr>
        <p:sp>
          <p:nvSpPr>
            <p:cNvPr id="10" name="Pentagon 9"/>
            <p:cNvSpPr/>
            <p:nvPr/>
          </p:nvSpPr>
          <p:spPr>
            <a:xfrm rot="10800000" flipH="1">
              <a:off x="-2482086" y="2446519"/>
              <a:ext cx="3300386" cy="731631"/>
            </a:xfrm>
            <a:prstGeom prst="homePlate">
              <a:avLst/>
            </a:prstGeom>
            <a:solidFill>
              <a:srgbClr val="00B05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Pentagon 4"/>
            <p:cNvSpPr/>
            <p:nvPr/>
          </p:nvSpPr>
          <p:spPr>
            <a:xfrm>
              <a:off x="-2490618" y="2446520"/>
              <a:ext cx="3117478" cy="7316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2629" tIns="72390" rIns="135128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Does it make a difference if you include your last name?</a:t>
              </a:r>
              <a:endParaRPr lang="en-US" sz="1600" kern="1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1026" name="Picture 2" descr="https://encrypted-tbn1.gstatic.com/images?q=tbn:ANd9GcTC56InvhaChEgAlh2Cb8_s1yFWxefjEz9LALHJ6s18QVXfj5xALM-uwEf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705" y="5424029"/>
            <a:ext cx="883873" cy="1173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362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79"/>
            <a:ext cx="8038160" cy="5702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dirty="0" smtClean="0">
                <a:latin typeface="Blocked" pitchFamily="2" charset="0"/>
              </a:rPr>
              <a:t>A b c d e f g h I j</a:t>
            </a:r>
          </a:p>
          <a:p>
            <a:pPr marL="0" indent="0">
              <a:buNone/>
            </a:pP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0" indent="0">
              <a:buNone/>
            </a:pP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GB" sz="6000" dirty="0" smtClean="0">
                <a:latin typeface="Blocked" pitchFamily="2" charset="0"/>
              </a:rPr>
              <a:t>K l m n o p q  r  s </a:t>
            </a:r>
          </a:p>
          <a:p>
            <a:pPr marL="0" indent="0">
              <a:buNone/>
            </a:pP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0" indent="0">
              <a:buNone/>
            </a:pPr>
            <a:endParaRPr lang="en-GB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GB" sz="6000" dirty="0" smtClean="0">
                <a:latin typeface="Blocked" pitchFamily="2" charset="0"/>
              </a:rPr>
              <a:t>t  u  v  w  x  y  z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6809" y="5508555"/>
            <a:ext cx="3300386" cy="731632"/>
            <a:chOff x="-2482086" y="2446519"/>
            <a:chExt cx="3300386" cy="731632"/>
          </a:xfrm>
        </p:grpSpPr>
        <p:sp>
          <p:nvSpPr>
            <p:cNvPr id="5" name="Pentagon 4"/>
            <p:cNvSpPr/>
            <p:nvPr/>
          </p:nvSpPr>
          <p:spPr>
            <a:xfrm rot="10800000">
              <a:off x="-2482086" y="2446519"/>
              <a:ext cx="3300386" cy="731631"/>
            </a:xfrm>
            <a:prstGeom prst="homePlate">
              <a:avLst/>
            </a:prstGeom>
            <a:solidFill>
              <a:srgbClr val="00B05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Pentagon 4"/>
            <p:cNvSpPr/>
            <p:nvPr/>
          </p:nvSpPr>
          <p:spPr>
            <a:xfrm>
              <a:off x="-2390632" y="2446520"/>
              <a:ext cx="3117478" cy="7316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2629" tIns="72390" rIns="135128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kern="1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7" name="Pentagon 4"/>
          <p:cNvSpPr/>
          <p:nvPr/>
        </p:nvSpPr>
        <p:spPr>
          <a:xfrm>
            <a:off x="5569322" y="5524086"/>
            <a:ext cx="3117478" cy="73163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22629" tIns="72390" rIns="135128" bIns="7239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What is the value of  my </a:t>
            </a:r>
            <a:r>
              <a:rPr lang="en-US" sz="1900" dirty="0" smtClean="0"/>
              <a:t>n</a:t>
            </a:r>
            <a:r>
              <a:rPr lang="en-US" sz="1900" kern="1200" dirty="0" smtClean="0"/>
              <a:t>ame</a:t>
            </a:r>
            <a:r>
              <a:rPr lang="en-US" sz="1900" dirty="0" smtClean="0"/>
              <a:t>? Miss Willcock</a:t>
            </a:r>
            <a:endParaRPr lang="en-US" sz="1900" kern="1200" dirty="0"/>
          </a:p>
        </p:txBody>
      </p:sp>
      <p:grpSp>
        <p:nvGrpSpPr>
          <p:cNvPr id="9" name="Group 8"/>
          <p:cNvGrpSpPr/>
          <p:nvPr/>
        </p:nvGrpSpPr>
        <p:grpSpPr>
          <a:xfrm>
            <a:off x="5377882" y="5524086"/>
            <a:ext cx="3308918" cy="731632"/>
            <a:chOff x="-2490618" y="2446519"/>
            <a:chExt cx="3308918" cy="731632"/>
          </a:xfrm>
        </p:grpSpPr>
        <p:sp>
          <p:nvSpPr>
            <p:cNvPr id="10" name="Pentagon 9"/>
            <p:cNvSpPr/>
            <p:nvPr/>
          </p:nvSpPr>
          <p:spPr>
            <a:xfrm rot="10800000" flipH="1">
              <a:off x="-2482086" y="2446519"/>
              <a:ext cx="3300386" cy="731631"/>
            </a:xfrm>
            <a:prstGeom prst="homePlate">
              <a:avLst/>
            </a:prstGeom>
            <a:solidFill>
              <a:srgbClr val="00B05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Pentagon 4"/>
            <p:cNvSpPr/>
            <p:nvPr/>
          </p:nvSpPr>
          <p:spPr>
            <a:xfrm>
              <a:off x="-2490618" y="2446520"/>
              <a:ext cx="3117478" cy="7316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2629" tIns="72390" rIns="135128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1026" name="Picture 2" descr="https://encrypted-tbn1.gstatic.com/images?q=tbn:ANd9GcTC56InvhaChEgAlh2Cb8_s1yFWxefjEz9LALHJ6s18QVXfj5xALM-uwEf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705" y="5424029"/>
            <a:ext cx="883873" cy="1173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080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465" y="1238865"/>
            <a:ext cx="8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£           £           £          £          £         £           £         £           £          £</a:t>
            </a:r>
            <a:endParaRPr lang="en-GB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8207" y="3323304"/>
            <a:ext cx="8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£         £           £            £          £          £           £                £             £      </a:t>
            </a:r>
            <a:endParaRPr lang="en-GB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4465" y="5063613"/>
            <a:ext cx="8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£             £              £              £               £              £             £</a:t>
            </a:r>
            <a:endParaRPr lang="en-GB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6865" y="5638800"/>
            <a:ext cx="300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Q: </a:t>
            </a:r>
            <a:endParaRPr lang="en-GB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40478" y="5698418"/>
            <a:ext cx="300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Q: </a:t>
            </a:r>
            <a:endParaRPr lang="en-GB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092" y="44248"/>
            <a:ext cx="9363749" cy="671051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32621" y="1108282"/>
            <a:ext cx="8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£           £           £          £          £         £           £         £           £          £</a:t>
            </a:r>
            <a:endParaRPr lang="en-GB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6363" y="3214840"/>
            <a:ext cx="8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£         £           £            £          £          £           £                £             £      </a:t>
            </a:r>
            <a:endParaRPr lang="en-GB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2621" y="4928111"/>
            <a:ext cx="8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£             £              £              £               £              £             £</a:t>
            </a:r>
            <a:endParaRPr lang="en-GB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5021" y="5687964"/>
            <a:ext cx="300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Q: </a:t>
            </a:r>
            <a:endParaRPr lang="en-GB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48634" y="5747582"/>
            <a:ext cx="300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Q: </a:t>
            </a:r>
            <a:endParaRPr lang="en-GB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03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465" y="1238865"/>
            <a:ext cx="8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£           £           £          £          £         £           £         £           £          £</a:t>
            </a:r>
            <a:endParaRPr lang="en-GB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8207" y="3323304"/>
            <a:ext cx="8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£         £           £            £          £          £           £                £             £      </a:t>
            </a:r>
            <a:endParaRPr lang="en-GB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4465" y="5063613"/>
            <a:ext cx="8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£             £              £              £               £              £             £</a:t>
            </a:r>
            <a:endParaRPr lang="en-GB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6865" y="5638800"/>
            <a:ext cx="300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Q: </a:t>
            </a:r>
            <a:endParaRPr lang="en-GB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40478" y="5698418"/>
            <a:ext cx="300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Q: </a:t>
            </a:r>
            <a:endParaRPr lang="en-GB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710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319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Blocked</vt:lpstr>
      <vt:lpstr>Calibri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Thorogate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Collette Reynolds</dc:creator>
  <cp:lastModifiedBy>frankie</cp:lastModifiedBy>
  <cp:revision>25</cp:revision>
  <dcterms:created xsi:type="dcterms:W3CDTF">2014-10-31T13:50:26Z</dcterms:created>
  <dcterms:modified xsi:type="dcterms:W3CDTF">2014-11-02T23:20:40Z</dcterms:modified>
</cp:coreProperties>
</file>