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18B1-1E3C-4B22-BF89-26D7D9C12089}" type="datetimeFigureOut">
              <a:rPr lang="en-GB" smtClean="0"/>
              <a:t>25/03/2017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B84A-4F20-468A-80E0-0731BE08E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557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18B1-1E3C-4B22-BF89-26D7D9C12089}" type="datetimeFigureOut">
              <a:rPr lang="en-GB" smtClean="0"/>
              <a:t>25/03/2017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B84A-4F20-468A-80E0-0731BE08E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968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18B1-1E3C-4B22-BF89-26D7D9C12089}" type="datetimeFigureOut">
              <a:rPr lang="en-GB" smtClean="0"/>
              <a:t>25/03/2017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B84A-4F20-468A-80E0-0731BE08E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816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18B1-1E3C-4B22-BF89-26D7D9C12089}" type="datetimeFigureOut">
              <a:rPr lang="en-GB" smtClean="0"/>
              <a:t>25/03/2017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B84A-4F20-468A-80E0-0731BE08E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044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18B1-1E3C-4B22-BF89-26D7D9C12089}" type="datetimeFigureOut">
              <a:rPr lang="en-GB" smtClean="0"/>
              <a:t>25/03/2017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B84A-4F20-468A-80E0-0731BE08E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296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18B1-1E3C-4B22-BF89-26D7D9C12089}" type="datetimeFigureOut">
              <a:rPr lang="en-GB" smtClean="0"/>
              <a:t>25/03/2017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B84A-4F20-468A-80E0-0731BE08E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108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18B1-1E3C-4B22-BF89-26D7D9C12089}" type="datetimeFigureOut">
              <a:rPr lang="en-GB" smtClean="0"/>
              <a:t>25/03/2017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B84A-4F20-468A-80E0-0731BE08E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626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18B1-1E3C-4B22-BF89-26D7D9C12089}" type="datetimeFigureOut">
              <a:rPr lang="en-GB" smtClean="0"/>
              <a:t>25/03/2017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B84A-4F20-468A-80E0-0731BE08E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981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18B1-1E3C-4B22-BF89-26D7D9C12089}" type="datetimeFigureOut">
              <a:rPr lang="en-GB" smtClean="0"/>
              <a:t>25/03/2017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B84A-4F20-468A-80E0-0731BE08E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732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18B1-1E3C-4B22-BF89-26D7D9C12089}" type="datetimeFigureOut">
              <a:rPr lang="en-GB" smtClean="0"/>
              <a:t>25/03/2017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B84A-4F20-468A-80E0-0731BE08E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349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18B1-1E3C-4B22-BF89-26D7D9C12089}" type="datetimeFigureOut">
              <a:rPr lang="en-GB" smtClean="0"/>
              <a:t>25/03/2017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B84A-4F20-468A-80E0-0731BE08E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559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B18B1-1E3C-4B22-BF89-26D7D9C12089}" type="datetimeFigureOut">
              <a:rPr lang="en-GB" smtClean="0"/>
              <a:t>25/03/2017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FB84A-4F20-468A-80E0-0731BE08E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489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769274"/>
              </p:ext>
            </p:extLst>
          </p:nvPr>
        </p:nvGraphicFramePr>
        <p:xfrm>
          <a:off x="330200" y="279401"/>
          <a:ext cx="11614467" cy="63355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4367">
                  <a:extLst>
                    <a:ext uri="{9D8B030D-6E8A-4147-A177-3AD203B41FA5}">
                      <a16:colId xmlns:a16="http://schemas.microsoft.com/office/drawing/2014/main" val="2395880466"/>
                    </a:ext>
                  </a:extLst>
                </a:gridCol>
                <a:gridCol w="2192020">
                  <a:extLst>
                    <a:ext uri="{9D8B030D-6E8A-4147-A177-3AD203B41FA5}">
                      <a16:colId xmlns:a16="http://schemas.microsoft.com/office/drawing/2014/main" val="1572090548"/>
                    </a:ext>
                  </a:extLst>
                </a:gridCol>
                <a:gridCol w="2192020">
                  <a:extLst>
                    <a:ext uri="{9D8B030D-6E8A-4147-A177-3AD203B41FA5}">
                      <a16:colId xmlns:a16="http://schemas.microsoft.com/office/drawing/2014/main" val="9840584"/>
                    </a:ext>
                  </a:extLst>
                </a:gridCol>
                <a:gridCol w="2192020">
                  <a:extLst>
                    <a:ext uri="{9D8B030D-6E8A-4147-A177-3AD203B41FA5}">
                      <a16:colId xmlns:a16="http://schemas.microsoft.com/office/drawing/2014/main" val="2276925563"/>
                    </a:ext>
                  </a:extLst>
                </a:gridCol>
                <a:gridCol w="2192020">
                  <a:extLst>
                    <a:ext uri="{9D8B030D-6E8A-4147-A177-3AD203B41FA5}">
                      <a16:colId xmlns:a16="http://schemas.microsoft.com/office/drawing/2014/main" val="541264076"/>
                    </a:ext>
                  </a:extLst>
                </a:gridCol>
                <a:gridCol w="2192020">
                  <a:extLst>
                    <a:ext uri="{9D8B030D-6E8A-4147-A177-3AD203B41FA5}">
                      <a16:colId xmlns:a16="http://schemas.microsoft.com/office/drawing/2014/main" val="1930070089"/>
                    </a:ext>
                  </a:extLst>
                </a:gridCol>
              </a:tblGrid>
              <a:tr h="571499">
                <a:tc>
                  <a:txBody>
                    <a:bodyPr/>
                    <a:lstStyle/>
                    <a:p>
                      <a:pPr algn="ctr"/>
                      <a:endParaRPr lang="en-GB" sz="4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0" i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0" i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0" i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0" i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0" i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3424148"/>
                  </a:ext>
                </a:extLst>
              </a:tr>
              <a:tr h="1114706">
                <a:tc>
                  <a:txBody>
                    <a:bodyPr/>
                    <a:lstStyle/>
                    <a:p>
                      <a:pPr algn="ctr"/>
                      <a:r>
                        <a:rPr lang="en-GB" sz="4400" i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76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21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9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36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151975"/>
                  </a:ext>
                </a:extLst>
              </a:tr>
              <a:tr h="1114706">
                <a:tc>
                  <a:txBody>
                    <a:bodyPr/>
                    <a:lstStyle/>
                    <a:p>
                      <a:pPr algn="ctr"/>
                      <a:r>
                        <a:rPr lang="en-GB" sz="4400" i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14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19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84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62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7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719815"/>
                  </a:ext>
                </a:extLst>
              </a:tr>
              <a:tr h="1114706">
                <a:tc>
                  <a:txBody>
                    <a:bodyPr/>
                    <a:lstStyle/>
                    <a:p>
                      <a:pPr algn="ctr"/>
                      <a:r>
                        <a:rPr lang="en-GB" sz="4400" i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44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51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32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11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13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466104"/>
                  </a:ext>
                </a:extLst>
              </a:tr>
              <a:tr h="1114706">
                <a:tc>
                  <a:txBody>
                    <a:bodyPr/>
                    <a:lstStyle/>
                    <a:p>
                      <a:pPr algn="ctr"/>
                      <a:r>
                        <a:rPr lang="en-GB" sz="4400" i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12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9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16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63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82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748177"/>
                  </a:ext>
                </a:extLst>
              </a:tr>
              <a:tr h="1114706">
                <a:tc>
                  <a:txBody>
                    <a:bodyPr/>
                    <a:lstStyle/>
                    <a:p>
                      <a:pPr algn="ctr"/>
                      <a:r>
                        <a:rPr lang="en-GB" sz="4400" i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76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57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26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21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17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293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205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2859" y="1257300"/>
            <a:ext cx="8568491" cy="544956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4300" y="50800"/>
            <a:ext cx="117221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Rows</a:t>
            </a:r>
          </a:p>
          <a:p>
            <a:r>
              <a:rPr lang="en-GB" dirty="0"/>
              <a:t>Looking at the grid, which row has the highest/lowest total?</a:t>
            </a:r>
          </a:p>
          <a:p>
            <a:r>
              <a:rPr lang="en-GB" dirty="0"/>
              <a:t>How much more/less is column X than column Y?</a:t>
            </a:r>
          </a:p>
          <a:p>
            <a:r>
              <a:rPr lang="en-GB" dirty="0"/>
              <a:t>Order the numbers in row X from smallest to largest?</a:t>
            </a:r>
          </a:p>
          <a:p>
            <a:r>
              <a:rPr lang="en-GB" dirty="0"/>
              <a:t>What is the difference between the biggest and smallest number in row X?</a:t>
            </a:r>
          </a:p>
          <a:p>
            <a:r>
              <a:rPr lang="en-GB" dirty="0"/>
              <a:t>Which two numbers in row X could be added to make a multiple of 10?</a:t>
            </a:r>
          </a:p>
          <a:p>
            <a:r>
              <a:rPr lang="en-GB" dirty="0"/>
              <a:t>What is the average of row X?</a:t>
            </a:r>
          </a:p>
          <a:p>
            <a:endParaRPr lang="en-GB" dirty="0"/>
          </a:p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Columns</a:t>
            </a:r>
          </a:p>
          <a:p>
            <a:r>
              <a:rPr lang="en-GB" dirty="0"/>
              <a:t>Looking at the grid, which column has the highest/lowest total?</a:t>
            </a:r>
          </a:p>
          <a:p>
            <a:r>
              <a:rPr lang="en-GB" dirty="0"/>
              <a:t>How much more/less is column X than column Y?</a:t>
            </a:r>
          </a:p>
          <a:p>
            <a:r>
              <a:rPr lang="en-GB" dirty="0"/>
              <a:t>Order the numbers in column X from smallest to largest?</a:t>
            </a:r>
          </a:p>
          <a:p>
            <a:r>
              <a:rPr lang="en-GB" dirty="0"/>
              <a:t>What is the difference between the biggest and smallest number in column X?</a:t>
            </a:r>
          </a:p>
          <a:p>
            <a:r>
              <a:rPr lang="en-GB" dirty="0"/>
              <a:t>Which two numbers in column X could be added to make a multiple of 10?</a:t>
            </a:r>
          </a:p>
          <a:p>
            <a:r>
              <a:rPr lang="en-GB" dirty="0"/>
              <a:t>What is the average of column X?</a:t>
            </a:r>
          </a:p>
          <a:p>
            <a:endParaRPr lang="en-GB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GB" b="1" dirty="0">
                <a:solidFill>
                  <a:schemeClr val="accent4">
                    <a:lumMod val="75000"/>
                  </a:schemeClr>
                </a:solidFill>
              </a:rPr>
              <a:t>Whole Grid</a:t>
            </a:r>
          </a:p>
          <a:p>
            <a:r>
              <a:rPr lang="en-GB" dirty="0"/>
              <a:t>What is the most common number?</a:t>
            </a:r>
          </a:p>
          <a:p>
            <a:r>
              <a:rPr lang="en-GB" dirty="0"/>
              <a:t>Find two numbers that can be added together to get a multiple of 5 or 10.</a:t>
            </a:r>
          </a:p>
          <a:p>
            <a:r>
              <a:rPr lang="en-GB" dirty="0"/>
              <a:t>Which two numbers total 100?</a:t>
            </a:r>
          </a:p>
          <a:p>
            <a:r>
              <a:rPr lang="en-GB" dirty="0"/>
              <a:t>Find all of the multiples of…</a:t>
            </a:r>
          </a:p>
          <a:p>
            <a:r>
              <a:rPr lang="en-GB" dirty="0"/>
              <a:t>Identify any prime numbers shown in the grid.</a:t>
            </a:r>
          </a:p>
          <a:p>
            <a:r>
              <a:rPr lang="en-GB" dirty="0"/>
              <a:t>What is the largest number shown on the grid?</a:t>
            </a:r>
          </a:p>
          <a:p>
            <a:r>
              <a:rPr lang="en-GB" dirty="0"/>
              <a:t>What is the smallest number shown on the grid? </a:t>
            </a:r>
          </a:p>
        </p:txBody>
      </p:sp>
    </p:spTree>
    <p:extLst>
      <p:ext uri="{BB962C8B-B14F-4D97-AF65-F5344CB8AC3E}">
        <p14:creationId xmlns:p14="http://schemas.microsoft.com/office/powerpoint/2010/main" val="4123726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258787"/>
              </p:ext>
            </p:extLst>
          </p:nvPr>
        </p:nvGraphicFramePr>
        <p:xfrm>
          <a:off x="330200" y="279401"/>
          <a:ext cx="11614467" cy="63355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4367">
                  <a:extLst>
                    <a:ext uri="{9D8B030D-6E8A-4147-A177-3AD203B41FA5}">
                      <a16:colId xmlns:a16="http://schemas.microsoft.com/office/drawing/2014/main" val="2395880466"/>
                    </a:ext>
                  </a:extLst>
                </a:gridCol>
                <a:gridCol w="2192020">
                  <a:extLst>
                    <a:ext uri="{9D8B030D-6E8A-4147-A177-3AD203B41FA5}">
                      <a16:colId xmlns:a16="http://schemas.microsoft.com/office/drawing/2014/main" val="1572090548"/>
                    </a:ext>
                  </a:extLst>
                </a:gridCol>
                <a:gridCol w="2192020">
                  <a:extLst>
                    <a:ext uri="{9D8B030D-6E8A-4147-A177-3AD203B41FA5}">
                      <a16:colId xmlns:a16="http://schemas.microsoft.com/office/drawing/2014/main" val="9840584"/>
                    </a:ext>
                  </a:extLst>
                </a:gridCol>
                <a:gridCol w="2192020">
                  <a:extLst>
                    <a:ext uri="{9D8B030D-6E8A-4147-A177-3AD203B41FA5}">
                      <a16:colId xmlns:a16="http://schemas.microsoft.com/office/drawing/2014/main" val="2276925563"/>
                    </a:ext>
                  </a:extLst>
                </a:gridCol>
                <a:gridCol w="2192020">
                  <a:extLst>
                    <a:ext uri="{9D8B030D-6E8A-4147-A177-3AD203B41FA5}">
                      <a16:colId xmlns:a16="http://schemas.microsoft.com/office/drawing/2014/main" val="541264076"/>
                    </a:ext>
                  </a:extLst>
                </a:gridCol>
                <a:gridCol w="2192020">
                  <a:extLst>
                    <a:ext uri="{9D8B030D-6E8A-4147-A177-3AD203B41FA5}">
                      <a16:colId xmlns:a16="http://schemas.microsoft.com/office/drawing/2014/main" val="1930070089"/>
                    </a:ext>
                  </a:extLst>
                </a:gridCol>
              </a:tblGrid>
              <a:tr h="571499">
                <a:tc>
                  <a:txBody>
                    <a:bodyPr/>
                    <a:lstStyle/>
                    <a:p>
                      <a:pPr algn="ctr"/>
                      <a:endParaRPr lang="en-GB" sz="4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0" i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0" i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0" i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0" i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0" i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3424148"/>
                  </a:ext>
                </a:extLst>
              </a:tr>
              <a:tr h="1114706">
                <a:tc>
                  <a:txBody>
                    <a:bodyPr/>
                    <a:lstStyle/>
                    <a:p>
                      <a:pPr algn="ctr"/>
                      <a:r>
                        <a:rPr lang="en-GB" sz="4400" i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91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27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45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63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151975"/>
                  </a:ext>
                </a:extLst>
              </a:tr>
              <a:tr h="1114706">
                <a:tc>
                  <a:txBody>
                    <a:bodyPr/>
                    <a:lstStyle/>
                    <a:p>
                      <a:pPr algn="ctr"/>
                      <a:r>
                        <a:rPr lang="en-GB" sz="4400" i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8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17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13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54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7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719815"/>
                  </a:ext>
                </a:extLst>
              </a:tr>
              <a:tr h="1114706">
                <a:tc>
                  <a:txBody>
                    <a:bodyPr/>
                    <a:lstStyle/>
                    <a:p>
                      <a:pPr algn="ctr"/>
                      <a:r>
                        <a:rPr lang="en-GB" sz="4400" i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34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42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52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6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76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466104"/>
                  </a:ext>
                </a:extLst>
              </a:tr>
              <a:tr h="1114706">
                <a:tc>
                  <a:txBody>
                    <a:bodyPr/>
                    <a:lstStyle/>
                    <a:p>
                      <a:pPr algn="ctr"/>
                      <a:r>
                        <a:rPr lang="en-GB" sz="4400" i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11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14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2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1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28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748177"/>
                  </a:ext>
                </a:extLst>
              </a:tr>
              <a:tr h="1114706">
                <a:tc>
                  <a:txBody>
                    <a:bodyPr/>
                    <a:lstStyle/>
                    <a:p>
                      <a:pPr algn="ctr"/>
                      <a:r>
                        <a:rPr lang="en-GB" sz="4400" i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1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38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34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73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21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293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663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2859" y="1257300"/>
            <a:ext cx="8568491" cy="544956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4300" y="50800"/>
            <a:ext cx="117221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Rows</a:t>
            </a:r>
          </a:p>
          <a:p>
            <a:r>
              <a:rPr lang="en-GB" dirty="0"/>
              <a:t>Looking at the grid, which row has the highest/lowest total?</a:t>
            </a:r>
          </a:p>
          <a:p>
            <a:r>
              <a:rPr lang="en-GB" dirty="0"/>
              <a:t>How much more/less is column X than column Y?</a:t>
            </a:r>
          </a:p>
          <a:p>
            <a:r>
              <a:rPr lang="en-GB" dirty="0"/>
              <a:t>Order the numbers in row X from smallest to largest?</a:t>
            </a:r>
          </a:p>
          <a:p>
            <a:r>
              <a:rPr lang="en-GB" dirty="0"/>
              <a:t>What is the difference between the biggest and smallest number in row X?</a:t>
            </a:r>
          </a:p>
          <a:p>
            <a:r>
              <a:rPr lang="en-GB" dirty="0"/>
              <a:t>Which two numbers in row X could be added to make a multiple of 10?</a:t>
            </a:r>
          </a:p>
          <a:p>
            <a:r>
              <a:rPr lang="en-GB" dirty="0"/>
              <a:t>What is the average of row X?</a:t>
            </a:r>
          </a:p>
          <a:p>
            <a:endParaRPr lang="en-GB" dirty="0"/>
          </a:p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Columns</a:t>
            </a:r>
          </a:p>
          <a:p>
            <a:r>
              <a:rPr lang="en-GB" dirty="0"/>
              <a:t>Looking at the grid, which column has the highest/lowest total?</a:t>
            </a:r>
          </a:p>
          <a:p>
            <a:r>
              <a:rPr lang="en-GB" dirty="0"/>
              <a:t>How much more/less is column X than column Y?</a:t>
            </a:r>
          </a:p>
          <a:p>
            <a:r>
              <a:rPr lang="en-GB" dirty="0"/>
              <a:t>Order the numbers in column X from smallest to largest?</a:t>
            </a:r>
          </a:p>
          <a:p>
            <a:r>
              <a:rPr lang="en-GB" dirty="0"/>
              <a:t>What is the difference between the biggest and smallest number in column X?</a:t>
            </a:r>
          </a:p>
          <a:p>
            <a:r>
              <a:rPr lang="en-GB" dirty="0"/>
              <a:t>Which two numbers in column X could be added to make a multiple of 10?</a:t>
            </a:r>
          </a:p>
          <a:p>
            <a:r>
              <a:rPr lang="en-GB" dirty="0"/>
              <a:t>What is the average of column X?</a:t>
            </a:r>
          </a:p>
          <a:p>
            <a:endParaRPr lang="en-GB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GB" b="1" dirty="0">
                <a:solidFill>
                  <a:schemeClr val="accent4">
                    <a:lumMod val="75000"/>
                  </a:schemeClr>
                </a:solidFill>
              </a:rPr>
              <a:t>Whole Grid</a:t>
            </a:r>
          </a:p>
          <a:p>
            <a:r>
              <a:rPr lang="en-GB" dirty="0"/>
              <a:t>What is the most common number?</a:t>
            </a:r>
          </a:p>
          <a:p>
            <a:r>
              <a:rPr lang="en-GB" dirty="0"/>
              <a:t>Find two numbers that can be added together to get a multiple of 5 or 10.</a:t>
            </a:r>
          </a:p>
          <a:p>
            <a:r>
              <a:rPr lang="en-GB" dirty="0"/>
              <a:t>Which two numbers total 100?</a:t>
            </a:r>
          </a:p>
          <a:p>
            <a:r>
              <a:rPr lang="en-GB" dirty="0"/>
              <a:t>Find all of the multiples of…</a:t>
            </a:r>
          </a:p>
          <a:p>
            <a:r>
              <a:rPr lang="en-GB" dirty="0"/>
              <a:t>Identify any prime numbers shown in the grid.</a:t>
            </a:r>
          </a:p>
          <a:p>
            <a:r>
              <a:rPr lang="en-GB" dirty="0"/>
              <a:t>What is the largest number shown on the grid?</a:t>
            </a:r>
          </a:p>
          <a:p>
            <a:r>
              <a:rPr lang="en-GB" dirty="0"/>
              <a:t>What is the smallest number shown on the grid? </a:t>
            </a:r>
          </a:p>
        </p:txBody>
      </p:sp>
    </p:spTree>
    <p:extLst>
      <p:ext uri="{BB962C8B-B14F-4D97-AF65-F5344CB8AC3E}">
        <p14:creationId xmlns:p14="http://schemas.microsoft.com/office/powerpoint/2010/main" val="2495977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494</Words>
  <Application>Microsoft Office PowerPoint</Application>
  <PresentationFormat>Widescreen</PresentationFormat>
  <Paragraphs>118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Johnston</dc:creator>
  <cp:lastModifiedBy>frankie</cp:lastModifiedBy>
  <cp:revision>3</cp:revision>
  <dcterms:created xsi:type="dcterms:W3CDTF">2016-09-25T14:04:26Z</dcterms:created>
  <dcterms:modified xsi:type="dcterms:W3CDTF">2017-03-25T14:33:45Z</dcterms:modified>
</cp:coreProperties>
</file>