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27" autoAdjust="0"/>
  </p:normalViewPr>
  <p:slideViewPr>
    <p:cSldViewPr>
      <p:cViewPr varScale="1">
        <p:scale>
          <a:sx n="55" d="100"/>
          <a:sy n="55" d="100"/>
        </p:scale>
        <p:origin x="-8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F774-1B20-4D77-B390-967845CDDA71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879B9-C6AC-4477-BBD2-572BD26D6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60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WEDNESDAY</a:t>
            </a:r>
          </a:p>
          <a:p>
            <a:r>
              <a:rPr lang="en-GB" dirty="0" smtClean="0"/>
              <a:t>Cylinder</a:t>
            </a:r>
          </a:p>
          <a:p>
            <a:r>
              <a:rPr lang="en-GB" dirty="0" smtClean="0"/>
              <a:t>Hexagon</a:t>
            </a:r>
          </a:p>
          <a:p>
            <a:r>
              <a:rPr lang="en-GB" dirty="0" smtClean="0"/>
              <a:t>Circle</a:t>
            </a:r>
          </a:p>
          <a:p>
            <a:r>
              <a:rPr lang="en-GB" dirty="0" smtClean="0"/>
              <a:t>Square/</a:t>
            </a:r>
            <a:r>
              <a:rPr lang="en-GB" dirty="0" err="1" smtClean="0"/>
              <a:t>rectange</a:t>
            </a:r>
            <a:r>
              <a:rPr lang="en-GB" dirty="0" smtClean="0"/>
              <a:t> on door</a:t>
            </a:r>
            <a:r>
              <a:rPr lang="en-GB" baseline="0" dirty="0" smtClean="0"/>
              <a:t> 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FF77-7CA0-4553-B2CB-217DFA3E3C4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7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D41A-9BD8-4774-A5C2-3140E86DFBC2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8858-40C7-4E3F-A9CB-B009DE9C4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25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D41A-9BD8-4774-A5C2-3140E86DFBC2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8858-40C7-4E3F-A9CB-B009DE9C4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61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D41A-9BD8-4774-A5C2-3140E86DFBC2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8858-40C7-4E3F-A9CB-B009DE9C4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67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D41A-9BD8-4774-A5C2-3140E86DFBC2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8858-40C7-4E3F-A9CB-B009DE9C4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28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D41A-9BD8-4774-A5C2-3140E86DFBC2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8858-40C7-4E3F-A9CB-B009DE9C4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6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D41A-9BD8-4774-A5C2-3140E86DFBC2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8858-40C7-4E3F-A9CB-B009DE9C4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49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D41A-9BD8-4774-A5C2-3140E86DFBC2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8858-40C7-4E3F-A9CB-B009DE9C4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57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D41A-9BD8-4774-A5C2-3140E86DFBC2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8858-40C7-4E3F-A9CB-B009DE9C4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95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D41A-9BD8-4774-A5C2-3140E86DFBC2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8858-40C7-4E3F-A9CB-B009DE9C4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36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D41A-9BD8-4774-A5C2-3140E86DFBC2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8858-40C7-4E3F-A9CB-B009DE9C4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9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D41A-9BD8-4774-A5C2-3140E86DFBC2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8858-40C7-4E3F-A9CB-B009DE9C4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48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D41A-9BD8-4774-A5C2-3140E86DFBC2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58858-40C7-4E3F-A9CB-B009DE9C4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67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many shapes can you </a:t>
            </a:r>
            <a:r>
              <a:rPr lang="en-GB" dirty="0" smtClean="0"/>
              <a:t>find?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" y="1628800"/>
            <a:ext cx="9849780" cy="39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3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15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How many shapes can you find?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Newing</dc:creator>
  <cp:lastModifiedBy>Ruth Newing</cp:lastModifiedBy>
  <cp:revision>5</cp:revision>
  <dcterms:created xsi:type="dcterms:W3CDTF">2014-11-10T12:16:43Z</dcterms:created>
  <dcterms:modified xsi:type="dcterms:W3CDTF">2014-11-10T18:11:07Z</dcterms:modified>
</cp:coreProperties>
</file>